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8" r:id="rId1"/>
  </p:sldMasterIdLst>
  <p:notesMasterIdLst>
    <p:notesMasterId r:id="rId144"/>
  </p:notesMasterIdLst>
  <p:sldIdLst>
    <p:sldId id="256" r:id="rId2"/>
    <p:sldId id="323" r:id="rId3"/>
    <p:sldId id="324" r:id="rId4"/>
    <p:sldId id="356" r:id="rId5"/>
    <p:sldId id="365" r:id="rId6"/>
    <p:sldId id="366" r:id="rId7"/>
    <p:sldId id="371" r:id="rId8"/>
    <p:sldId id="404" r:id="rId9"/>
    <p:sldId id="325" r:id="rId10"/>
    <p:sldId id="326" r:id="rId11"/>
    <p:sldId id="360" r:id="rId12"/>
    <p:sldId id="260" r:id="rId13"/>
    <p:sldId id="257" r:id="rId14"/>
    <p:sldId id="391" r:id="rId15"/>
    <p:sldId id="364" r:id="rId16"/>
    <p:sldId id="259" r:id="rId17"/>
    <p:sldId id="271" r:id="rId18"/>
    <p:sldId id="305" r:id="rId19"/>
    <p:sldId id="274" r:id="rId20"/>
    <p:sldId id="382" r:id="rId21"/>
    <p:sldId id="261" r:id="rId22"/>
    <p:sldId id="262" r:id="rId23"/>
    <p:sldId id="272" r:id="rId24"/>
    <p:sldId id="273" r:id="rId25"/>
    <p:sldId id="396" r:id="rId26"/>
    <p:sldId id="306" r:id="rId27"/>
    <p:sldId id="315" r:id="rId28"/>
    <p:sldId id="392" r:id="rId29"/>
    <p:sldId id="393" r:id="rId30"/>
    <p:sldId id="359" r:id="rId31"/>
    <p:sldId id="367" r:id="rId32"/>
    <p:sldId id="275" r:id="rId33"/>
    <p:sldId id="276" r:id="rId34"/>
    <p:sldId id="307" r:id="rId35"/>
    <p:sldId id="278" r:id="rId36"/>
    <p:sldId id="301" r:id="rId37"/>
    <p:sldId id="302" r:id="rId38"/>
    <p:sldId id="277" r:id="rId39"/>
    <p:sldId id="406" r:id="rId40"/>
    <p:sldId id="263" r:id="rId41"/>
    <p:sldId id="308" r:id="rId42"/>
    <p:sldId id="264" r:id="rId43"/>
    <p:sldId id="265" r:id="rId44"/>
    <p:sldId id="316" r:id="rId45"/>
    <p:sldId id="394" r:id="rId46"/>
    <p:sldId id="376" r:id="rId47"/>
    <p:sldId id="348" r:id="rId48"/>
    <p:sldId id="349" r:id="rId49"/>
    <p:sldId id="266" r:id="rId50"/>
    <p:sldId id="309" r:id="rId51"/>
    <p:sldId id="408" r:id="rId52"/>
    <p:sldId id="267" r:id="rId53"/>
    <p:sldId id="268" r:id="rId54"/>
    <p:sldId id="342" r:id="rId55"/>
    <p:sldId id="369" r:id="rId56"/>
    <p:sldId id="368" r:id="rId57"/>
    <p:sldId id="383" r:id="rId58"/>
    <p:sldId id="384" r:id="rId59"/>
    <p:sldId id="269" r:id="rId60"/>
    <p:sldId id="385" r:id="rId61"/>
    <p:sldId id="353" r:id="rId62"/>
    <p:sldId id="283" r:id="rId63"/>
    <p:sldId id="285" r:id="rId64"/>
    <p:sldId id="286" r:id="rId65"/>
    <p:sldId id="292" r:id="rId66"/>
    <p:sldId id="300" r:id="rId67"/>
    <p:sldId id="350" r:id="rId68"/>
    <p:sldId id="351" r:id="rId69"/>
    <p:sldId id="317" r:id="rId70"/>
    <p:sldId id="284" r:id="rId71"/>
    <p:sldId id="347" r:id="rId72"/>
    <p:sldId id="352" r:id="rId73"/>
    <p:sldId id="287" r:id="rId74"/>
    <p:sldId id="390" r:id="rId75"/>
    <p:sldId id="319" r:id="rId76"/>
    <p:sldId id="320" r:id="rId77"/>
    <p:sldId id="361" r:id="rId78"/>
    <p:sldId id="370" r:id="rId79"/>
    <p:sldId id="398" r:id="rId80"/>
    <p:sldId id="340" r:id="rId81"/>
    <p:sldId id="399" r:id="rId82"/>
    <p:sldId id="362" r:id="rId83"/>
    <p:sldId id="377" r:id="rId84"/>
    <p:sldId id="363" r:id="rId85"/>
    <p:sldId id="400" r:id="rId86"/>
    <p:sldId id="288" r:id="rId87"/>
    <p:sldId id="291" r:id="rId88"/>
    <p:sldId id="289" r:id="rId89"/>
    <p:sldId id="397" r:id="rId90"/>
    <p:sldId id="389" r:id="rId91"/>
    <p:sldId id="303" r:id="rId92"/>
    <p:sldId id="402" r:id="rId93"/>
    <p:sldId id="293" r:id="rId94"/>
    <p:sldId id="290" r:id="rId95"/>
    <p:sldId id="311" r:id="rId96"/>
    <p:sldId id="312" r:id="rId97"/>
    <p:sldId id="313" r:id="rId98"/>
    <p:sldId id="314" r:id="rId99"/>
    <p:sldId id="295" r:id="rId100"/>
    <p:sldId id="296" r:id="rId101"/>
    <p:sldId id="297" r:id="rId102"/>
    <p:sldId id="405" r:id="rId103"/>
    <p:sldId id="407" r:id="rId104"/>
    <p:sldId id="341" r:id="rId105"/>
    <p:sldId id="304" r:id="rId106"/>
    <p:sldId id="298" r:id="rId107"/>
    <p:sldId id="379" r:id="rId108"/>
    <p:sldId id="380" r:id="rId109"/>
    <p:sldId id="381" r:id="rId110"/>
    <p:sldId id="328" r:id="rId111"/>
    <p:sldId id="329" r:id="rId112"/>
    <p:sldId id="378" r:id="rId113"/>
    <p:sldId id="330" r:id="rId114"/>
    <p:sldId id="403" r:id="rId115"/>
    <p:sldId id="388" r:id="rId116"/>
    <p:sldId id="338" r:id="rId117"/>
    <p:sldId id="339" r:id="rId118"/>
    <p:sldId id="322" r:id="rId119"/>
    <p:sldId id="327" r:id="rId120"/>
    <p:sldId id="375" r:id="rId121"/>
    <p:sldId id="321" r:id="rId122"/>
    <p:sldId id="346" r:id="rId123"/>
    <p:sldId id="310" r:id="rId124"/>
    <p:sldId id="345" r:id="rId125"/>
    <p:sldId id="387" r:id="rId126"/>
    <p:sldId id="372" r:id="rId127"/>
    <p:sldId id="373" r:id="rId128"/>
    <p:sldId id="258" r:id="rId129"/>
    <p:sldId id="374" r:id="rId130"/>
    <p:sldId id="344" r:id="rId131"/>
    <p:sldId id="270" r:id="rId132"/>
    <p:sldId id="294" r:id="rId133"/>
    <p:sldId id="318" r:id="rId134"/>
    <p:sldId id="280" r:id="rId135"/>
    <p:sldId id="282" r:id="rId136"/>
    <p:sldId id="343" r:id="rId137"/>
    <p:sldId id="354" r:id="rId138"/>
    <p:sldId id="355" r:id="rId139"/>
    <p:sldId id="386" r:id="rId140"/>
    <p:sldId id="395" r:id="rId141"/>
    <p:sldId id="409" r:id="rId142"/>
    <p:sldId id="410" r:id="rId14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1" autoAdjust="0"/>
    <p:restoredTop sz="94660"/>
  </p:normalViewPr>
  <p:slideViewPr>
    <p:cSldViewPr>
      <p:cViewPr varScale="1">
        <p:scale>
          <a:sx n="55" d="100"/>
          <a:sy n="55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9D47A-0038-433A-9BC8-F99C5B4E9E87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E0AE6-FB36-43CE-BC51-42B9B94E2F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679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0AE6-FB36-43CE-BC51-42B9B94E2FE2}" type="slidenum">
              <a:rPr lang="pl-PL" smtClean="0"/>
              <a:t>79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7591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0AE6-FB36-43CE-BC51-42B9B94E2FE2}" type="slidenum">
              <a:rPr lang="pl-PL" smtClean="0"/>
              <a:t>90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065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0947B59-9B85-4136-9B86-7F62C2ACE195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6D02486-1AF2-4818-B421-2903F8F34CCD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7B59-9B85-4136-9B86-7F62C2ACE195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2486-1AF2-4818-B421-2903F8F34C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7B59-9B85-4136-9B86-7F62C2ACE195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2486-1AF2-4818-B421-2903F8F34C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7B59-9B85-4136-9B86-7F62C2ACE195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2486-1AF2-4818-B421-2903F8F34C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7B59-9B85-4136-9B86-7F62C2ACE195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2486-1AF2-4818-B421-2903F8F34C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7B59-9B85-4136-9B86-7F62C2ACE195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2486-1AF2-4818-B421-2903F8F34CCD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7B59-9B85-4136-9B86-7F62C2ACE195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2486-1AF2-4818-B421-2903F8F34C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7B59-9B85-4136-9B86-7F62C2ACE195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2486-1AF2-4818-B421-2903F8F34C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7B59-9B85-4136-9B86-7F62C2ACE195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2486-1AF2-4818-B421-2903F8F34C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7B59-9B85-4136-9B86-7F62C2ACE195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2486-1AF2-4818-B421-2903F8F34CCD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7B59-9B85-4136-9B86-7F62C2ACE195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2486-1AF2-4818-B421-2903F8F34C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0947B59-9B85-4136-9B86-7F62C2ACE195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6D02486-1AF2-4818-B421-2903F8F34CC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7920880" cy="3672408"/>
          </a:xfrm>
        </p:spPr>
        <p:txBody>
          <a:bodyPr>
            <a:normAutofit/>
          </a:bodyPr>
          <a:lstStyle/>
          <a:p>
            <a:pPr algn="ctr"/>
            <a:r>
              <a:rPr lang="pl-PL" sz="6600" b="1" dirty="0" smtClean="0">
                <a:solidFill>
                  <a:schemeClr val="tx1"/>
                </a:solidFill>
              </a:rPr>
              <a:t>Nowości </a:t>
            </a:r>
            <a:br>
              <a:rPr lang="pl-PL" sz="6600" b="1" dirty="0" smtClean="0">
                <a:solidFill>
                  <a:schemeClr val="tx1"/>
                </a:solidFill>
              </a:rPr>
            </a:br>
            <a:r>
              <a:rPr lang="pl-PL" sz="6600" b="1" dirty="0" smtClean="0">
                <a:solidFill>
                  <a:schemeClr val="tx1"/>
                </a:solidFill>
              </a:rPr>
              <a:t>w szkolnej bibliotece</a:t>
            </a:r>
            <a:endParaRPr lang="pl-PL" sz="6600" b="1" dirty="0">
              <a:solidFill>
                <a:schemeClr val="tx1"/>
              </a:solidFill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2627784" y="5445224"/>
            <a:ext cx="5040560" cy="864096"/>
          </a:xfrm>
        </p:spPr>
        <p:txBody>
          <a:bodyPr>
            <a:normAutofit/>
          </a:bodyPr>
          <a:lstStyle/>
          <a:p>
            <a:r>
              <a:rPr lang="pl-PL" dirty="0" smtClean="0"/>
              <a:t>Technikum nr 2 w Zespole Szkól nr 2 </a:t>
            </a:r>
          </a:p>
          <a:p>
            <a:r>
              <a:rPr lang="pl-PL" dirty="0" smtClean="0"/>
              <a:t>im. </a:t>
            </a:r>
            <a:r>
              <a:rPr lang="pl-PL" dirty="0" err="1" smtClean="0"/>
              <a:t>A.Świętochowskiego</a:t>
            </a:r>
            <a:r>
              <a:rPr lang="pl-PL" dirty="0" smtClean="0"/>
              <a:t> w Łukowie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492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iblioteka\Pulpit\corki-wawelu-opowiesc-o-jagiellonskich-krolewnach-p-iext507749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28636"/>
            <a:ext cx="3669232" cy="530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72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biblioteka\Pulpit\metro2035_se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80728"/>
            <a:ext cx="375132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21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biblioteka\Pulpit\metro2033_se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364994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71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biblioteka\Pulpit\uniwersum-metro-2033-krucjata-dzieci-p-iext50778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908720"/>
            <a:ext cx="316835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2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biblioteka\Pulpit\uniwersum-metro-2033-mrowancza-b-iext43556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3600400" cy="5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5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biblioteka\Pulpit\uniwersum-metro-2033-achromatopsja-p-iext48233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345638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07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biblioteka\Pulpit\kron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819149"/>
            <a:ext cx="3491334" cy="544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14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biblioteka\Pulpit\domo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79983"/>
            <a:ext cx="3926880" cy="557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65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biblioteka\Pulpit\carrie-w-iext441387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36" y="908720"/>
            <a:ext cx="367960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57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biblioteka\Pulpit\cmetarz-zwiezat-p-iext44138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44228"/>
            <a:ext cx="3547383" cy="53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49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biblioteka\Pulpit\harry-hole-tom-1-czlowiek-nietoperz-p-iext47427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110" y="908720"/>
            <a:ext cx="3429098" cy="514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48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biblioteka\Pulpit\kobieta-w-oknie-p-iext52118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6712"/>
            <a:ext cx="3497447" cy="532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42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biblioteka\Pulpit\naznaczeni-smiercia-tom-1-p-iext47165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44" y="836712"/>
            <a:ext cx="3420932" cy="505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80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biblioteka\Pulpit\chlopiec-na-szczycie-gory-p-iext47429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18" y="980728"/>
            <a:ext cx="3390606" cy="520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14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biblioteka\Pulpit\chlopiec-w-pasiastej-pizamie-p-iext47425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12" y="836712"/>
            <a:ext cx="3572720" cy="547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69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biblioteka\Pulpit\it-ends-with-us-p-iext50501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169" y="908720"/>
            <a:ext cx="352627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13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biblioteka\Pulpit\ugly-love-p-iext46092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397808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66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biblioteka\Pulpit\male-wielkie-rzeczy-p-iext48189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372" y="968375"/>
            <a:ext cx="3667836" cy="512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36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biblioteka\Pulpit\labirynt-duchow-p-iext50957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011" y="1196753"/>
            <a:ext cx="3502181" cy="492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56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biblioteka\Pulpit\trylogia-mgly-tom-1-ksiaze-mgly-p-iext441388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31688"/>
            <a:ext cx="3262163" cy="511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42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biblioteka\Pulpit\gra-w-kosci-p-iext441392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98" y="980728"/>
            <a:ext cx="343344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01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biblioteka\Pulpit\kawa-sekrety-baristy-p-iext43463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58" y="908720"/>
            <a:ext cx="368476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33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biblioteka\Pulpit\435473-352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36712"/>
            <a:ext cx="3723774" cy="528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70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iblioteka\Pulpit\T242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028658"/>
            <a:ext cx="504033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15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biblioteka\Pulpit\kukuczka-opowiesc-o-najslynniejszym-polskim-himalaiscie-p-iext47494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5696"/>
            <a:ext cx="3384376" cy="50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5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biblioteka\Pulpit\spod-zamarznietych-powiek-p-iext47546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042" y="764704"/>
            <a:ext cx="3526274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41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biblioteka\Pulpit\lewy-jak-zostal-krolem-w-iext35838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1052736"/>
            <a:ext cx="3548038" cy="51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5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biblioteka\Pulpit\ja-ibra-p-iext43250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980728"/>
            <a:ext cx="3380107" cy="52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25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biblioteka\Pulpit\kuba-dogrywka-2015-2018-p-iext52811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816510"/>
            <a:ext cx="3565862" cy="534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6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biblioteka\Pulpit\dekalog-nawalki-p-iext52882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955012"/>
            <a:ext cx="3612356" cy="530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10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biblioteka\Pulpit\od-euro-do-mundialu-prawda-o-reprezentacji-p-iext48828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49904"/>
            <a:ext cx="3459561" cy="538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7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biblioteka\Pulpit\165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029" y="980728"/>
            <a:ext cx="373152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7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biblioteka\Pulpit\mozg-granica-zycia-i-smierci-p-iext52284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649" y="980728"/>
            <a:ext cx="3658994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26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blioteka\Pulpit\514755-352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47750"/>
            <a:ext cx="3704145" cy="52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8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blioteka\Pulpit\narkotyki-i-narkomania-zjawiska-globalne-problemy-lokalne-p-iext47585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85052"/>
            <a:ext cx="3600400" cy="513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21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Documents and Settings\biblioteka\Pulpit\603926-352x5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3600400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71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biblioteka\Pulpit\paradoks-czasu,pd,181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879" y="980728"/>
            <a:ext cx="367960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43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biblioteka\Pulpit\swieci-codziennego-uzytku-p-iext43263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416" y="1124744"/>
            <a:ext cx="360887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23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biblioteka\Pulpit\madame-w-iext432417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7" y="1120774"/>
            <a:ext cx="3516757" cy="504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42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biblioteka\Pulpit\wizja-lokalna-p-iext49138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196" y="836712"/>
            <a:ext cx="3382964" cy="543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0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iblioteka\Pulpit\opowiesci-galicyjskie-p-iext4402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396" y="908720"/>
            <a:ext cx="3421791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0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biblioteka\Pulpit\podroze-z-herodotem-p-iext51715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08720"/>
            <a:ext cx="329824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4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biblioteka\Pulpit\na-nieludzkiej-ziemi-p-iext50133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418" y="836712"/>
            <a:ext cx="3812187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30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biblioteka\Pulpit\dziennik-1954-p-iext345524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20720"/>
            <a:ext cx="3600400" cy="510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04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biblioteka\Pulpit\kokaina-p-iext357592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08720"/>
            <a:ext cx="3633932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76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biblioteka\Pulpit\gra-na-wielu-bebenkach-p-iext431534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733" y="836712"/>
            <a:ext cx="3496476" cy="544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36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si&amp;eogon;&amp;zdot;niczka z lo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7" name="Picture 3" descr="C:\Documents and Settings\biblioteka\Pulpit\1767655862,w_370,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43396"/>
            <a:ext cx="3384376" cy="528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77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śmiechnięta buźka 2"/>
          <p:cNvSpPr/>
          <p:nvPr/>
        </p:nvSpPr>
        <p:spPr>
          <a:xfrm>
            <a:off x="2771800" y="1628800"/>
            <a:ext cx="3312368" cy="316835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419872" y="49411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Dziękuję.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148064" y="609329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Iwona </a:t>
            </a:r>
            <a:r>
              <a:rPr lang="pl-PL" dirty="0" err="1" smtClean="0"/>
              <a:t>Kalczewska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556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blioteka\Pulpit\zolwie-az-do-konca-p-iext51450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20" y="980728"/>
            <a:ext cx="3406548" cy="518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95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biblioteka\Pulpit\407534-352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08720"/>
            <a:ext cx="380202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54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Documents and Settings\biblioteka\Pulpit\352x5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3744416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66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biblioteka\Pulpit\skazana-p-iext346656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376135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Documents and Settings\biblioteka\Pulpit\560939-352x5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1"/>
            <a:ext cx="3312368" cy="5256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82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biblioteka\Pulpit\wiedzmin-p-iext41771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59195"/>
            <a:ext cx="3976891" cy="523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5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biblioteka\Pulpit\cpunka-p-iext35760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908720"/>
            <a:ext cx="324036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6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biblioteka\Pulpit\dotknac-nieba-p-iext43247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110" y="908720"/>
            <a:ext cx="3987619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35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biblioteka\Pulpit\ty-ja-i-fejs-w-iext515159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13343"/>
            <a:ext cx="3744416" cy="541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62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6712"/>
            <a:ext cx="3960440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130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iblioteka\Pulpit\duc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514"/>
            <a:ext cx="3456384" cy="52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06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biblioteka\Pulpit\never-never-p-iext43242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748" y="836712"/>
            <a:ext cx="4205407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39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biblioteka\Pulpit\lipowo-tom-5-utopce-p-iext439419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331801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7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biblioteka\Pulpit\lipowo-tom-4-z-jednym-wyjatkiem-w-iext41758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62737"/>
            <a:ext cx="3240360" cy="534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03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biblioteka\Pulpit\panna-marple-tom-1-morderstwo-na-plebanii-p-iext37534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08720"/>
            <a:ext cx="337555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6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biblioteka\Pulpit\lipowo-tom-6-laskun-p-iext439357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80728"/>
            <a:ext cx="3466366" cy="484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01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biblioteka\Pulpit\faks-z-sarajewa-p-iext487098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817" y="908720"/>
            <a:ext cx="386513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5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biblioteka\Pulpit\lipowo-tom-8-czarne-narcyzy-p-iext49261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36712"/>
            <a:ext cx="350595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16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biblioteka\Pulpit\lipowo-tom-9-nora-w-iext526197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156" y="980728"/>
            <a:ext cx="3651834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1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Documents and Settings\biblioteka\Pulpit\575687-352x5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3672408" cy="5328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399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3888432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080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biblioteka\Pulpit\wybor-p-iext43255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04544"/>
            <a:ext cx="3674808" cy="531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blioteka\Pulpit\czekoladowa-trylogia-tom-2-krew-z-krwi-w-iext39308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76324"/>
            <a:ext cx="3325535" cy="501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85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biblioteka\Pulpit\czekoladowa-trylogia-tom-1-moja-mroczna-strona-w-iext441349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20575"/>
            <a:ext cx="345144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19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iblioteka\Pulpit\czekoladowa-trylogia-tom-3-czas-milosci-i-czekolady-w-iext39308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854074"/>
            <a:ext cx="3629840" cy="538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44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5544616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290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biblioteka\Pulpit\szczesciarz-w-iext432622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920750"/>
            <a:ext cx="3568352" cy="511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64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biblioteka\Pulpit\silmarillion-wydanie-ilustrowane-p-iext508635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09" y="1052736"/>
            <a:ext cx="393467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85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biblioteka\Pulpit\kr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980728"/>
            <a:ext cx="370063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8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biblioteka\Pulpit\kiedy-odszedles-w-iext432575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36712"/>
            <a:ext cx="379585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85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biblioteka\Pulpit\Wyspa-mojej-siost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385599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81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biblioteka\Pulpit\w-naszym-domu-w-iext43934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875" y="836712"/>
            <a:ext cx="3557195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64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biblioteka\Pulpit\razem-bedzie-lepiej-p-iext431776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857" y="836712"/>
            <a:ext cx="388666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05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biblioteka\Pulpit\love-rosie-p-iext438576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52" y="836712"/>
            <a:ext cx="3395439" cy="53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8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blioteka\Pulpit\me-w-iext394316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920750"/>
            <a:ext cx="4127084" cy="543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76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biblioteka\Pulpit\we-wspolnym-rytmie-p-iext49898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95599"/>
            <a:ext cx="3382619" cy="482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6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biblioteka\Pulpit\deszczowa-noc-p-iext43936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94992"/>
            <a:ext cx="3111256" cy="488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76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biblioteka\Pulpit\swiatlo-ktorego-nie-widac-p-iext371435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17465"/>
            <a:ext cx="3550008" cy="524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4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biblioteka\Pulpit\atlas-warzyw-p-iext519320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06" y="836712"/>
            <a:ext cx="363322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65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biblioteka\Pulpit\turniej-cieni-p-iext3712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04952"/>
            <a:ext cx="3462083" cy="546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8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iblioteka\Pulpit\har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0728"/>
            <a:ext cx="5286375" cy="528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Documents and Settings\biblioteka\Pulpit\620114-352x5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6712"/>
            <a:ext cx="3456384" cy="5472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8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Documents and Settings\biblioteka\Pulpit\shopp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89732"/>
            <a:ext cx="3672407" cy="540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40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biblioteka\Pulpit\za-zamknietymi-drzwiami-p-iext470303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28" y="908719"/>
            <a:ext cx="3495564" cy="528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69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biblioteka\Pulpit\slammed-p-iext52205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6712"/>
            <a:ext cx="3495450" cy="52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4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biblioteka\Pulpit\kredziarz-p-iext529583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95" y="936173"/>
            <a:ext cx="373152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20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biblioteka\Pulpit\harry-hole-tom-1-czlowiek-nietoperz-p-iext47427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13" y="908720"/>
            <a:ext cx="360040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2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biblioteka\Pulpit\lipowo-tom-7-dom-czwarty-p-iext45308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200" y="764704"/>
            <a:ext cx="386513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45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Documents and Settings\biblioteka\Pulpit\352x5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36712"/>
            <a:ext cx="3744416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10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biblioteka\Pulpit\atlas-owocow-jadalnych-p-iext51932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70" y="1052736"/>
            <a:ext cx="343414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46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biblioteka\Pulpit\dziewietnascie-minut-p-iext43934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34" y="980728"/>
            <a:ext cx="3137995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98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biblioteka\Pulpit\trzy-tygodnie-z-moim-bratem-p-iext48338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08720"/>
            <a:ext cx="3307884" cy="52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67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blioteka\Pulpit\dary-aniola-tom-3-miasto-szkla-w-iext39787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66052"/>
            <a:ext cx="3524214" cy="527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3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biblioteka\Pulpit\dary-aniola-tom-1-miasto-kosci-w-iext40644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890" y="980727"/>
            <a:ext cx="3514310" cy="52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27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biblioteka\Pulpit\dary-aniola-tom-2-miasto-popiolow-w-iext51398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3110458" cy="499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1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biblioteka\Pulpit\dary-aniola-tom-5-miasto-zagubionych-dusz-w-iext34515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0262"/>
            <a:ext cx="3566856" cy="533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12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biblioteka\Pulpit\dary-aniola-tom-6-miasto-niebianskiego-ognia-w-iext345323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22" y="980729"/>
            <a:ext cx="3496814" cy="523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47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biblioteka\Pulpit\magowie-mitheru-tom-3-ojciec-wrot-p-iext492676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3614476" cy="535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04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biblioteka\Pulpit\magowie-mitheru-tom-2-zlodziej-wrot-p-iext439357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08720"/>
            <a:ext cx="371053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7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biblioteka\Pulpit\wampir-z-mo-p-iext43253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08720"/>
            <a:ext cx="346803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61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biblioteka\Pulpit\d8967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500" y="980728"/>
            <a:ext cx="3486076" cy="505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8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biblioteka\Pulpit\zmierz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15231"/>
            <a:ext cx="3672408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8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biblioteka\Pulpit\ksiezyc-w-nowiu-p-iext40647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08720"/>
            <a:ext cx="3240360" cy="510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76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biblioteka\Pulpit\uniwersum-metro-2033-krucjata-dzieci-p-iext50778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596" y="908720"/>
            <a:ext cx="3454012" cy="51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5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Znalezione obrazy dla zapytania zachowaj spokój"/>
          <p:cNvSpPr>
            <a:spLocks noChangeAspect="1" noChangeArrowheads="1"/>
          </p:cNvSpPr>
          <p:nvPr/>
        </p:nvSpPr>
        <p:spPr bwMode="auto">
          <a:xfrm>
            <a:off x="155575" y="-731838"/>
            <a:ext cx="9620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1507" name="Picture 3" descr="C:\Documents and Settings\biblioteka\Pulpit\więzie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92416"/>
            <a:ext cx="3744447" cy="534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44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biblioteka\Pulpit\marina-p-iext35868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655593"/>
            <a:ext cx="3331926" cy="543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80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biblioteka\Pulpit\zaginiona-p-iext432558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36712"/>
            <a:ext cx="34217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biblioteka\Pulpit\joanna-chylka-tom-2-zaginiecie-p-iext38672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908720"/>
            <a:ext cx="355239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87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ioteka\Pulpit\joanna-chylka-tom-4-immunitet-p-iext53477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03857"/>
            <a:ext cx="3312368" cy="512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5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biblioteka\Pulpit\joanna-chylka-tom-7-testament-p-iext52281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36" y="848442"/>
            <a:ext cx="3660580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0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biblioteka\Pulpit\herkules-poirot-tom-10-morderstwo-w-orient-expressie-p-iext431944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117" y="836712"/>
            <a:ext cx="3482504" cy="546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88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biblioteka\Pulpit\slow-food-p-iext432590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836712"/>
            <a:ext cx="349052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02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biblioteka\Pulpit\joanna-chylka-tom-5-inwigilacja-p-iext479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624" y="980728"/>
            <a:ext cx="3502600" cy="533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22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biblioteka\Pulpit\sniezynki-p-iext38735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236" y="1052736"/>
            <a:ext cx="323683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68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biblioteka\Pulpit\kontratyp-p-iext53032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302433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42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biblioteka\Pulpit\behawiorysta-p-iext45629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15344"/>
            <a:ext cx="3672408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biblioteka\Pulpit\joanna-chylka-tom-6-oskarzenie-p-iext506066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202" y="908720"/>
            <a:ext cx="3325776" cy="506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47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biblioteka\Pulpit\joanna-chylka-tom-3-rewizja-p-iext34642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82980"/>
            <a:ext cx="3375163" cy="513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5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biblioteka\Pulpit\zachowa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53365"/>
            <a:ext cx="3244581" cy="513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27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Znalezione obrazy dla zapytania zachowaj spokój"/>
          <p:cNvSpPr>
            <a:spLocks noChangeAspect="1" noChangeArrowheads="1"/>
          </p:cNvSpPr>
          <p:nvPr/>
        </p:nvSpPr>
        <p:spPr bwMode="auto">
          <a:xfrm>
            <a:off x="155575" y="-731838"/>
            <a:ext cx="9620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4579" name="Picture 3" descr="C:\Documents and Settings\biblioteka\Pulpit\na gorący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29100"/>
            <a:ext cx="3468986" cy="52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10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biblioteka\Pulpit\ofi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0728"/>
            <a:ext cx="3157717" cy="49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7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biblioteka\Pulpit\saga-o-fjallbace-tom-5-niemiecki-bekart-p-iext418136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160" y="908720"/>
            <a:ext cx="342708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44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biblioteka\Pulpit\jakub-wedrowycz-tom-4-zagadka-kuby-rozpruwacza-p-iext352416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08720"/>
            <a:ext cx="3384376" cy="526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0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biblioteka\Pulpit\morderstwa-i-won-migdalow-p-iext464939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64941"/>
            <a:ext cx="337555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biblioteka\Pulpit\saga-o-fjallbace-tom-9-pogromca-lwow-w-iext41758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08720"/>
            <a:ext cx="337923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15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Documents and Settings\biblioteka\Pulpit\pakiet-teodor-szacki-uwiklanie-ziarno-prawdy-gniew-p-iext37605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777" y="908720"/>
            <a:ext cx="415316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2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ioteka\Pulpit\polic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836712"/>
            <a:ext cx="358859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97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biblioteka\Pulpit\zlodziejka-ksiazek-p-iext35293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67205"/>
            <a:ext cx="3744416" cy="564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57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biblioteka\Pulpit\jakub-wedrowycz-tom-3-wezmisz-czarno-kure-p-iext352545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3384377" cy="482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72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biblioteka\Pulpit\kraina-martwej-ziemi-tom-1-krew-i-stal-w-iext432617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01" y="1052736"/>
            <a:ext cx="3309867" cy="514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biblioteka\Pulpit\kraina-martwej-ziemi-tom-2-grom-i-szkwal-w-iext48101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49" y="908720"/>
            <a:ext cx="342552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12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biblioteka\Pulpit\kraina-martwej-ziemi-tom-3-piesn-i-krzyk-w-iext525644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8720"/>
            <a:ext cx="345638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67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biblioteka\Pulpit\metro2034_se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19"/>
            <a:ext cx="3600400" cy="552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67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514</TotalTime>
  <Words>20</Words>
  <Application>Microsoft Office PowerPoint</Application>
  <PresentationFormat>Pokaz na ekranie (4:3)</PresentationFormat>
  <Paragraphs>7</Paragraphs>
  <Slides>142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142</vt:i4>
      </vt:variant>
    </vt:vector>
  </HeadingPairs>
  <TitlesOfParts>
    <vt:vector size="143" baseType="lpstr">
      <vt:lpstr>Austin</vt:lpstr>
      <vt:lpstr>Nowości  w szkolnej bibliotece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Zs2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Nowości w szkolnej bibliotece zakupione  w ramach realizacji „Narodowego Programu Rozwoju czytelnictwa”- Priorytet 3</dc:title>
  <dc:creator>biblioteka</dc:creator>
  <cp:lastModifiedBy>biblioteka</cp:lastModifiedBy>
  <cp:revision>41</cp:revision>
  <dcterms:created xsi:type="dcterms:W3CDTF">2018-10-24T06:18:55Z</dcterms:created>
  <dcterms:modified xsi:type="dcterms:W3CDTF">2018-10-30T10:40:18Z</dcterms:modified>
</cp:coreProperties>
</file>